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43195875" cy="43195875"/>
  <p:notesSz cx="43195875" cy="43195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" d="100"/>
          <a:sy n="17" d="100"/>
        </p:scale>
        <p:origin x="2526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0" y="0"/>
            <a:ext cx="43190476" cy="43190476"/>
            <a:chOff x="0" y="0"/>
            <a:chExt cx="43190476" cy="43190476"/>
          </a:xfrm>
        </p:grpSpPr>
        <p:pic>
          <p:nvPicPr>
            <p:cNvPr id="3" name="Object 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43190476" cy="43190476"/>
            </a:xfrm>
            <a:prstGeom prst="rect">
              <a:avLst/>
            </a:prstGeom>
          </p:spPr>
        </p:pic>
      </p:grpSp>
      <p:grpSp>
        <p:nvGrpSpPr>
          <p:cNvPr id="1002" name="그룹 1002"/>
          <p:cNvGrpSpPr/>
          <p:nvPr/>
        </p:nvGrpSpPr>
        <p:grpSpPr>
          <a:xfrm>
            <a:off x="10068798" y="33641926"/>
            <a:ext cx="4642976" cy="2267500"/>
            <a:chOff x="10068798" y="33641926"/>
            <a:chExt cx="4642976" cy="2267500"/>
          </a:xfrm>
        </p:grpSpPr>
        <p:pic>
          <p:nvPicPr>
            <p:cNvPr id="6" name="Object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68798" y="33641926"/>
              <a:ext cx="4642976" cy="2267500"/>
            </a:xfrm>
            <a:prstGeom prst="rect">
              <a:avLst/>
            </a:prstGeom>
          </p:spPr>
        </p:pic>
      </p:grpSp>
      <p:grpSp>
        <p:nvGrpSpPr>
          <p:cNvPr id="1003" name="그룹 1003"/>
          <p:cNvGrpSpPr/>
          <p:nvPr/>
        </p:nvGrpSpPr>
        <p:grpSpPr>
          <a:xfrm>
            <a:off x="10068798" y="30942521"/>
            <a:ext cx="4642976" cy="2267500"/>
            <a:chOff x="10068798" y="30942521"/>
            <a:chExt cx="4642976" cy="2267500"/>
          </a:xfrm>
        </p:grpSpPr>
        <p:pic>
          <p:nvPicPr>
            <p:cNvPr id="9" name="Object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68798" y="30942521"/>
              <a:ext cx="4642976" cy="2267500"/>
            </a:xfrm>
            <a:prstGeom prst="rect">
              <a:avLst/>
            </a:prstGeom>
          </p:spPr>
        </p:pic>
      </p:grpSp>
      <p:pic>
        <p:nvPicPr>
          <p:cNvPr id="11" name="Object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454775" y="32868022"/>
            <a:ext cx="22886259" cy="4140283"/>
          </a:xfrm>
          <a:prstGeom prst="rect">
            <a:avLst/>
          </a:prstGeom>
        </p:spPr>
      </p:pic>
      <p:pic>
        <p:nvPicPr>
          <p:cNvPr id="12" name="Object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754239" y="30527906"/>
            <a:ext cx="17154907" cy="3727597"/>
          </a:xfrm>
          <a:prstGeom prst="rect">
            <a:avLst/>
          </a:prstGeom>
        </p:spPr>
      </p:pic>
      <p:pic>
        <p:nvPicPr>
          <p:cNvPr id="13" name="Object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52489" y="32960117"/>
            <a:ext cx="4202430" cy="4083140"/>
          </a:xfrm>
          <a:prstGeom prst="rect">
            <a:avLst/>
          </a:prstGeom>
        </p:spPr>
      </p:pic>
      <p:pic>
        <p:nvPicPr>
          <p:cNvPr id="14" name="Object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06775" y="30260688"/>
            <a:ext cx="4057668" cy="4092664"/>
          </a:xfrm>
          <a:prstGeom prst="rect">
            <a:avLst/>
          </a:prstGeom>
        </p:spPr>
      </p:pic>
      <p:pic>
        <p:nvPicPr>
          <p:cNvPr id="15" name="Object 1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79934" y="24381756"/>
            <a:ext cx="37304353" cy="6986439"/>
          </a:xfrm>
          <a:prstGeom prst="rect">
            <a:avLst/>
          </a:prstGeom>
        </p:spPr>
      </p:pic>
      <p:pic>
        <p:nvPicPr>
          <p:cNvPr id="16" name="Object 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2631615" y="6341356"/>
            <a:ext cx="49530471" cy="25062547"/>
          </a:xfrm>
          <a:prstGeom prst="rect">
            <a:avLst/>
          </a:prstGeom>
        </p:spPr>
      </p:pic>
      <p:pic>
        <p:nvPicPr>
          <p:cNvPr id="17" name="Object 1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28217" y="5213448"/>
            <a:ext cx="34930146" cy="5903784"/>
          </a:xfrm>
          <a:prstGeom prst="rect">
            <a:avLst/>
          </a:prstGeom>
        </p:spPr>
      </p:pic>
      <p:grpSp>
        <p:nvGrpSpPr>
          <p:cNvPr id="1004" name="그룹 1004"/>
          <p:cNvGrpSpPr/>
          <p:nvPr/>
        </p:nvGrpSpPr>
        <p:grpSpPr>
          <a:xfrm>
            <a:off x="20542470" y="3252997"/>
            <a:ext cx="2105536" cy="1619643"/>
            <a:chOff x="20542470" y="3252997"/>
            <a:chExt cx="2105536" cy="1619643"/>
          </a:xfrm>
        </p:grpSpPr>
        <p:pic>
          <p:nvPicPr>
            <p:cNvPr id="19" name="Object 18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0542470" y="3252997"/>
              <a:ext cx="2105536" cy="16196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사용자 지정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강 대근</cp:lastModifiedBy>
  <cp:revision>1</cp:revision>
  <dcterms:created xsi:type="dcterms:W3CDTF">2023-11-17T15:19:04Z</dcterms:created>
  <dcterms:modified xsi:type="dcterms:W3CDTF">2023-11-17T06:19:34Z</dcterms:modified>
</cp:coreProperties>
</file>