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43195875" cy="43195875"/>
  <p:notesSz cx="43195875" cy="431958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7" d="100"/>
          <a:sy n="17" d="100"/>
        </p:scale>
        <p:origin x="2526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43190476" cy="43190476"/>
            <a:chOff x="0" y="0"/>
            <a:chExt cx="43190476" cy="4319047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3190476" cy="4319047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0068798" y="33641926"/>
            <a:ext cx="4642976" cy="2267500"/>
            <a:chOff x="10068798" y="33641926"/>
            <a:chExt cx="4642976" cy="226750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68798" y="33641926"/>
              <a:ext cx="4642976" cy="226750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0068798" y="30942521"/>
            <a:ext cx="4642976" cy="2267500"/>
            <a:chOff x="10068798" y="30942521"/>
            <a:chExt cx="4642976" cy="2267500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68798" y="30942521"/>
              <a:ext cx="4642976" cy="2267500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54775" y="32868022"/>
            <a:ext cx="22886259" cy="4140283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754203" y="30527879"/>
            <a:ext cx="16485811" cy="3727597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52489" y="32960117"/>
            <a:ext cx="4202430" cy="4083140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706775" y="30260688"/>
            <a:ext cx="4057668" cy="4092664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78662" y="23396212"/>
            <a:ext cx="35617724" cy="6986448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2631615" y="6341356"/>
            <a:ext cx="49530471" cy="25062547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28217" y="5213448"/>
            <a:ext cx="34930146" cy="5903784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20542470" y="3252997"/>
            <a:ext cx="2105536" cy="1619643"/>
            <a:chOff x="20542470" y="3252997"/>
            <a:chExt cx="2105536" cy="1619643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542470" y="3252997"/>
              <a:ext cx="2105536" cy="16196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사용자 지정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강 대근</cp:lastModifiedBy>
  <cp:revision>1</cp:revision>
  <dcterms:created xsi:type="dcterms:W3CDTF">2023-11-04T09:17:57Z</dcterms:created>
  <dcterms:modified xsi:type="dcterms:W3CDTF">2023-11-04T00:18:51Z</dcterms:modified>
</cp:coreProperties>
</file>